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handoutMasterIdLst>
    <p:handoutMasterId r:id="rId5"/>
  </p:handoutMasterIdLst>
  <p:sldIdLst>
    <p:sldId r:id="rId6" id="256"/>
  </p:sldIdLst>
  <p:sldSz cx="6858000" cy="9144000" type="letter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sz="15620"/>
    <p:restoredTop autoAdjust="0" sz="985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84"/>
          <a:sy d="100" n="84"/>
        </p:scale>
        <p:origin xmlns:c="http://schemas.openxmlformats.org/drawingml/2006/chart" xmlns:pic="http://schemas.openxmlformats.org/drawingml/2006/picture" xmlns:dgm="http://schemas.openxmlformats.org/drawingml/2006/diagram" x="2994" y="90"/>
      </p:cViewPr>
      <p:guideLst>
        <p:guide orient="horz" pos="2880"/>
        <p:guide pos="216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" n="1"/>
        <a:sy d="1" n="1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notes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56"/>
          <a:sy d="100" n="56"/>
        </p:scale>
        <p:origin xmlns:c="http://schemas.openxmlformats.org/drawingml/2006/chart" xmlns:pic="http://schemas.openxmlformats.org/drawingml/2006/picture" xmlns:dgm="http://schemas.openxmlformats.org/drawingml/2006/diagram" x="-2886" y="-84"/>
      </p:cViewPr>
      <p:guideLst>
        <p:guide orient="horz" pos="2880"/>
        <p:guide pos="2160"/>
      </p:guideLst>
    </p:cSldViewPr>
  </p:notesViewPr>
  <p:gridSpacing xmlns:c="http://schemas.openxmlformats.org/drawingml/2006/chart" xmlns:pic="http://schemas.openxmlformats.org/drawingml/2006/picture" xmlns:dgm="http://schemas.openxmlformats.org/drawingml/2006/diagram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handoutMasters/handoutMaster1.xml" Type="http://schemas.openxmlformats.org/officeDocument/2006/relationships/handoutMaster"></Relationship><Relationship Id="rId6" Target="slides/slide1.xml" Type="http://schemas.openxmlformats.org/officeDocument/2006/relationships/slide"></Relationship><Relationship Id="rId7" Target="theme/theme1.xml" Type="http://schemas.openxmlformats.org/officeDocument/2006/relationships/theme"></Relationship></Relationships>
</file>

<file path=ppt/handoutMasters/_rels/handoutMaster1.xml.rels><?xml version="1.0" standalone="yes" ?><Relationships xmlns="http://schemas.openxmlformats.org/package/2006/relationships"><Relationship Id="rId1" Target="../media/image1.png" Type="http://schemas.openxmlformats.org/officeDocument/2006/relationships/image"></Relationship><Relationship Id="rId2" Target="../theme/theme2.xml" Type="http://schemas.openxmlformats.org/officeDocument/2006/relationships/theme"></Relationship></Relationships>
</file>

<file path=ppt/handoutMasters/handoutMaster1.xml><?xml version="1.0" encoding="utf-8"?>
<p:handout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pic="http://schemas.openxmlformats.org/drawingml/2006/picture" xmlns:dgm="http://schemas.openxmlformats.org/drawingml/2006/diagram"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quarter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4BBEDF17-90A3-4C03-B163-6F91B8878A93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AE42F071-EF56-46C3-987B-D25864AB49F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</p:handoutMaster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14350" y="2840568"/>
            <a:ext cx="5829300" cy="196003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28700" y="5181600"/>
            <a:ext cx="4800600" cy="2336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729037" y="488951"/>
            <a:ext cx="1157288" cy="104013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57175" y="488951"/>
            <a:ext cx="3357563" cy="104013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41735" y="5875867"/>
            <a:ext cx="5829300" cy="18161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41735" y="3875618"/>
            <a:ext cx="5829300" cy="200024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57175" y="2844800"/>
            <a:ext cx="2257425" cy="804545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628900" y="2844800"/>
            <a:ext cx="2257425" cy="804545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366184"/>
            <a:ext cx="6172200" cy="1524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2046817"/>
            <a:ext cx="3030141" cy="853016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2899833"/>
            <a:ext cx="3030141" cy="526838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83769" y="2046817"/>
            <a:ext cx="3031331" cy="853016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83769" y="2899833"/>
            <a:ext cx="3031331" cy="526838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364067"/>
            <a:ext cx="2256235" cy="15494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681287" y="364067"/>
            <a:ext cx="3833813" cy="780415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1913467"/>
            <a:ext cx="2256235" cy="625475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44216" y="6400800"/>
            <a:ext cx="4114800" cy="75565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44216" y="817033"/>
            <a:ext cx="4114800" cy="54864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44216" y="7156451"/>
            <a:ext cx="4114800" cy="1073149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media/image1.png" Type="http://schemas.openxmlformats.org/officeDocument/2006/relationships/image"></Relationship><Relationship Id="rId2" Target="../slideLayouts/slideLayout1.xml" Type="http://schemas.openxmlformats.org/officeDocument/2006/relationships/slideLayout"></Relationship><Relationship Id="rId3" Target="../slideLayouts/slideLayout2.xml" Type="http://schemas.openxmlformats.org/officeDocument/2006/relationships/slideLayout"></Relationship><Relationship Id="rId4" Target="../slideLayouts/slideLayout3.xml" Type="http://schemas.openxmlformats.org/officeDocument/2006/relationships/slideLayout"></Relationship><Relationship Id="rId5" Target="../slideLayouts/slideLayout4.xml" Type="http://schemas.openxmlformats.org/officeDocument/2006/relationships/slideLayout"></Relationship><Relationship Id="rId6" Target="../slideLayouts/slideLayout5.xml" Type="http://schemas.openxmlformats.org/officeDocument/2006/relationships/slideLayout"></Relationship><Relationship Id="rId7" Target="../slideLayouts/slideLayout6.xml" Type="http://schemas.openxmlformats.org/officeDocument/2006/relationships/slideLayout"></Relationship><Relationship Id="rId8" Target="../slideLayouts/slideLayout7.xml" Type="http://schemas.openxmlformats.org/officeDocument/2006/relationships/slideLayout"></Relationship><Relationship Id="rId9" Target="../slideLayouts/slideLayout8.xml" Type="http://schemas.openxmlformats.org/officeDocument/2006/relationships/slideLayout"></Relationship><Relationship Id="rId10" Target="../slideLayouts/slideLayout9.xml" Type="http://schemas.openxmlformats.org/officeDocument/2006/relationships/slideLayout"></Relationship><Relationship Id="rId11" Target="../slideLayouts/slideLayout10.xml" Type="http://schemas.openxmlformats.org/officeDocument/2006/relationships/slideLayout"></Relationship><Relationship Id="rId12" Target="../slideLayouts/slideLayout11.xml" Type="http://schemas.openxmlformats.org/officeDocument/2006/relationships/slideLayout"></Relationship><Relationship Id="rId13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pic="http://schemas.openxmlformats.org/drawingml/2006/picture" xmlns:dgm="http://schemas.openxmlformats.org/drawingml/2006/diagram"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366184"/>
            <a:ext cx="6172200" cy="1524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2133601"/>
            <a:ext cx="6172200" cy="6034617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42900" y="8475134"/>
            <a:ext cx="1600200" cy="48683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98FD851D-C0EB-409B-9A8B-DF034B78856F}" type="datetimeFigureOut">
              <a:rPr lang="en-US" smtClean="0">
                <a:uFillTx/>
              </a:rPr>
              <a:t>7/27/2017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2343150" y="8475134"/>
            <a:ext cx="2171700" cy="48683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914900" y="8475134"/>
            <a:ext cx="1600200" cy="48683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FF35132-DD6E-4057-8087-87E59FE1E971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2" id="2147483661"/>
    <p:sldLayoutId r:id="rId3" id="2147483662"/>
    <p:sldLayoutId r:id="rId4" id="2147483663"/>
    <p:sldLayoutId r:id="rId5" id="2147483664"/>
    <p:sldLayoutId r:id="rId6" id="2147483665"/>
    <p:sldLayoutId r:id="rId7" id="2147483666"/>
    <p:sldLayoutId r:id="rId8" id="2147483667"/>
    <p:sldLayoutId r:id="rId9" id="2147483668"/>
    <p:sldLayoutId r:id="rId10" id="2147483669"/>
    <p:sldLayoutId r:id="rId11" id="2147483670"/>
    <p:sldLayoutId r:id="rId12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2.jpe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pic="http://schemas.openxmlformats.org/drawingml/2006/picture" xmlns:dgm="http://schemas.openxmlformats.org/drawingml/2006/diagram"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8" name="Text Box 3"/>
          <p:cNvSpPr xmlns:c="http://schemas.openxmlformats.org/drawingml/2006/chart" xmlns:pic="http://schemas.openxmlformats.org/drawingml/2006/picture" xmlns:dgm="http://schemas.openxmlformats.org/drawingml/2006/diagram" txBox="1">
            <a:spLocks noChangeArrowheads="1"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 bwMode="auto">
          <a:xfrm>
            <a:off x="1263547" y="1053738"/>
            <a:ext cx="4595144" cy="7467600"/>
          </a:xfrm>
          <a:prstGeom prst="rect">
            <a:avLst/>
          </a:prstGeom>
          <a:noFill/>
          <a:ln algn="in" w="28575">
            <a:noFill/>
            <a:miter lim="800000"/>
          </a:ln>
          <a:effectLst/>
        </p:spPr>
        <p:txBody xmlns:c="http://schemas.openxmlformats.org/drawingml/2006/chart" xmlns:pic="http://schemas.openxmlformats.org/drawingml/2006/picture" xmlns:dgm="http://schemas.openxmlformats.org/drawingml/2006/diagram">
          <a:bodyPr anchor="t" anchorCtr="0" bIns="36576" compatLnSpc="1" lIns="36576" numCol="1" rIns="36576" tIns="36576" vert="horz" wrap="squar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1" baseline="0" cap="none" dirty="0" i="0" kumimoji="0" lang="en-US" normalizeH="0" smtClean="0" strike="noStrike" sz="24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charset="0" panose="02000000000000000000" pitchFamily="2" typeface="KG Miss Kindy Chunky"/>
                <a:cs typeface="Sandwich Paper"/>
              </a:rPr>
              <a:t>Mrs. Mears’ Supply List</a:t>
            </a:r>
            <a:endParaRPr b="1" baseline="0" cap="none" dirty="0" i="0" kumimoji="0" lang="en-US" normalizeH="0" smtClean="0" strike="noStrike" sz="2400" u="none">
              <a:ln>
                <a:noFill/>
              </a:ln>
              <a:solidFill>
                <a:srgbClr val="000000"/>
              </a:solidFill>
              <a:effectLst/>
              <a:uFillTx/>
              <a:latin charset="0" panose="02000000000000000000" pitchFamily="2" typeface="KG Miss Kindy Chunky"/>
              <a:cs typeface="Sandwich Paper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1" dirty="0" lang="en-US" smtClean="0" sz="2400">
                <a:solidFill>
                  <a:srgbClr val="000000"/>
                </a:solidFill>
                <a:uFillTx/>
                <a:latin charset="0" panose="02000000000000000000" pitchFamily="2" typeface="KG Miss Kindy Chunky"/>
                <a:cs typeface="Sandwich Paper"/>
              </a:rPr>
              <a:t>Kindergarten</a:t>
            </a:r>
            <a:endParaRPr b="1" dirty="0" lang="en-US" smtClean="0" sz="2400">
              <a:solidFill>
                <a:srgbClr val="000000"/>
              </a:solidFill>
              <a:uFillTx/>
              <a:latin charset="0" panose="02000000000000000000" pitchFamily="2" typeface="KG Miss Kindy Chunky"/>
              <a:cs typeface="Sandwich Paper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1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Here is a list of supplies your child will need to have for the 2018-2019 school year:</a:t>
            </a: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>1- Regular sized backpack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2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- 24 ct. packs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of 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Crayola crayons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1- 10 ct. pack of Crayola washable markers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 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z="1200">
                <a:uFillTx/>
                <a:latin typeface="KG Miss Kindergarten"/>
                <a:cs typeface="KG Miss Kindergarten"/>
              </a:rPr>
              <a:t/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8 Elmer's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glue 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sticks (orange lids)</a:t>
            </a:r>
            <a:endParaRPr dirty="0" lang="en-US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1- 1 inch </a:t>
            </a:r>
            <a:r>
              <a:rPr b="1" dirty="0" lang="en-US" smtClean="0" sz="1200">
                <a:uFillTx/>
                <a:latin typeface="KG Miss Kindergarten"/>
                <a:cs typeface="KG Miss Kindergarten"/>
              </a:rPr>
              <a:t>or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 ½ in.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white 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binder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w/ 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clear slide-in cover *labeled on inside*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1-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2 pocket </a:t>
            </a:r>
            <a:r>
              <a:rPr b="1" dirty="0" lang="en-US" sz="1200" u="sng">
                <a:uFillTx/>
                <a:latin typeface="KG Miss Kindergarten"/>
                <a:cs typeface="KG Miss Kindergarten"/>
              </a:rPr>
              <a:t>prong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 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folder (</a:t>
            </a:r>
            <a:r>
              <a:rPr dirty="0" lang="en-US" smtClean="0" sz="1200" u="sng">
                <a:uFillTx/>
                <a:latin typeface="KG Miss Kindergarten"/>
                <a:cs typeface="KG Miss Kindergarten"/>
              </a:rPr>
              <a:t>red for A.M./ blue</a:t>
            </a:r>
            <a:r>
              <a:rPr dirty="0" lang="en-US" sz="1200" u="sng">
                <a:uFillTx/>
                <a:latin typeface="KG Miss Kindergarten"/>
                <a:cs typeface="KG Miss Kindergarten"/>
              </a:rPr>
              <a:t> </a:t>
            </a:r>
            <a:r>
              <a:rPr dirty="0" lang="en-US" smtClean="0" sz="1200" u="sng">
                <a:uFillTx/>
                <a:latin typeface="KG Miss Kindergarten"/>
                <a:cs typeface="KG Miss Kindergarten"/>
              </a:rPr>
              <a:t>for P.M.</a:t>
            </a:r>
            <a:r>
              <a:rPr dirty="0" lang="en-US" sz="1200" u="sng">
                <a:uFillTx/>
                <a:latin typeface="KG Miss Kindergarten"/>
                <a:cs typeface="KG Miss Kindergarten"/>
              </a:rPr>
              <a:t>)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*labeled on inside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*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1- 2 pocket</a:t>
            </a:r>
            <a:r>
              <a:rPr b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 </a:t>
            </a:r>
            <a:r>
              <a:rPr b="1" cap="none" dirty="0" i="0" kumimoji="0" lang="en-US" normalizeH="0" smtClean="0" strike="noStrike" sz="1200" u="sng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NO</a:t>
            </a:r>
            <a:r>
              <a:rPr b="1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 </a:t>
            </a:r>
            <a:r>
              <a:rPr b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prong folder </a:t>
            </a:r>
            <a:r>
              <a:rPr dirty="0" lang="en-US" sz="1200" u="sng">
                <a:uFillTx/>
                <a:latin typeface="KG Miss Kindergarten"/>
                <a:cs typeface="KG Miss Kindergarten"/>
              </a:rPr>
              <a:t>(red for A.M./ blue for P.M.</a:t>
            </a:r>
            <a:r>
              <a:rPr dirty="0" lang="en-US" smtClean="0" sz="1200" u="sng">
                <a:uFillTx/>
                <a:latin typeface="KG Miss Kindergarten"/>
                <a:cs typeface="KG Miss Kindergarten"/>
              </a:rPr>
              <a:t>) </a:t>
            </a:r>
            <a:r>
              <a:rPr dirty="0" lang="en-US" sz="1200">
                <a:uFillTx/>
                <a:latin typeface="KG Miss Kindergarten"/>
                <a:cs typeface="KG Miss Kindergarten"/>
              </a:rPr>
              <a:t>*labeled on inside</a:t>
            </a:r>
            <a:r>
              <a:rPr dirty="0" lang="en-US" smtClean="0" sz="1200">
                <a:uFillTx/>
                <a:latin typeface="KG Miss Kindergarten"/>
                <a:cs typeface="KG Miss Kindergarten"/>
              </a:rPr>
              <a:t>*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None/>
            </a:pPr>
            <a:r>
              <a:rPr dirty="0" lang="en-US" smtClean="0" sz="1200">
                <a:uFillTx/>
                <a:latin typeface="KG Miss Kindergarten"/>
                <a:cs typeface="KG Miss Kindergarten"/>
              </a:rPr>
              <a:t/>
            </a:r>
            <a:r>
              <a:rPr b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1 pair of over ear headphones to use with </a:t>
            </a:r>
            <a:r>
              <a:rPr b="0" cap="none" dirty="0" err="1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chromebooks</a:t>
            </a:r>
            <a:r>
              <a:rPr dirty="0" lang="en-US" smtClean="0" sz="1200">
                <a:solidFill>
                  <a:srgbClr val="000000"/>
                </a:solidFill>
                <a:uFillTx/>
                <a:latin typeface="KG Miss Kindergarten"/>
                <a:cs typeface="KG Miss Kindergarten"/>
              </a:rPr>
              <a:t>. *labeled with students’ name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pPr indent="-285750" marL="285750">
              <a:buFont charset="2" typeface="Wingdings"/>
              <a:buChar char="q"/>
            </a:pP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If you would like to contribute any of the following items to our classroom, it would be greatly appreciated.</a:t>
            </a:r>
            <a:r>
              <a:rPr b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 </a:t>
            </a: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These items will be used by all students. Thank you! I look forward to a great school year!</a:t>
            </a: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dirty="0" lang="en-US" sz="1200">
              <a:solidFill>
                <a:srgbClr val="000000"/>
              </a:solidFill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1200">
              <a:uFillTx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>Clorox wipes		</a:t>
            </a: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dirty="0" lang="en-US" smtClean="0" sz="1200">
                <a:solidFill>
                  <a:srgbClr val="000000"/>
                </a:solidFill>
                <a:uFillTx/>
                <a:latin typeface="KG Miss Kindergarten"/>
                <a:cs typeface="KG Miss Kindergarten"/>
              </a:rPr>
              <a:t>Ziploc bags (gal, sand, snack)</a:t>
            </a: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KG Miss Kindergarten"/>
                <a:cs typeface="KG Miss Kindergarten"/>
              </a:rPr>
              <a:t/>
            </a:r>
            <a:endParaRPr dirty="0" lang="en-US" smtClean="0" sz="1200">
              <a:solidFill>
                <a:srgbClr val="000000"/>
              </a:solidFill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dirty="0" lang="en-US" smtClean="0" sz="1200">
                <a:solidFill>
                  <a:srgbClr val="000000"/>
                </a:solidFill>
                <a:uFillTx/>
                <a:latin typeface="KG Miss Kindergarten"/>
                <a:cs typeface="KG Miss Kindergarten"/>
              </a:rPr>
              <a:t>Hand Sanitizer</a:t>
            </a:r>
            <a:endParaRPr dirty="0" lang="en-US" smtClean="0" sz="1200">
              <a:solidFill>
                <a:srgbClr val="000000"/>
              </a:solidFill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typeface="KG Miss Kindergarten"/>
              <a:cs typeface="KG Miss Kindergarten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b="0" baseline="0" cap="none" dirty="0" i="0" kumimoji="0" lang="en-US" normalizeH="0" smtClean="0" strike="noStrike" sz="1200" u="none">
                <a:ln>
                  <a:noFill/>
                </a:ln>
                <a:solidFill>
                  <a:srgbClr val="000000"/>
                </a:solidFill>
                <a:effectLst/>
                <a:uFillTx/>
                <a:latin charset="0" pitchFamily="82" typeface="Harrington"/>
                <a:cs charset="0" pitchFamily="34" typeface="Arial"/>
              </a:rPr>
              <a:t>		     	     </a:t>
            </a: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charset="0" pitchFamily="82" typeface="Harrington"/>
              <a:cs charset="0" pitchFamily="34" typeface="Arial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rgbClr val="000000"/>
              </a:solidFill>
              <a:effectLst/>
              <a:uFillTx/>
              <a:latin charset="0" pitchFamily="82" typeface="Harrington"/>
              <a:cs charset="0" pitchFamily="34" typeface="Arial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b="0" baseline="0" cap="none" dirty="0" i="0" kumimoji="0" lang="en-US" normalizeH="0" smtClean="0" strike="noStrike" sz="1800" u="none">
              <a:ln>
                <a:noFill/>
              </a:ln>
              <a:solidFill>
                <a:schemeClr val="tx1"/>
              </a:solidFill>
              <a:effectLst/>
              <a:uFillTx/>
              <a:latin charset="0" pitchFamily="34" typeface="Arial"/>
              <a:cs charset="0" pitchFamily="34" typeface="Arial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Box 3"/>
          <p:cNvSpPr xmlns:c="http://schemas.openxmlformats.org/drawingml/2006/chart" xmlns:pic="http://schemas.openxmlformats.org/drawingml/2006/picture" xmlns:dgm="http://schemas.openxmlformats.org/drawingml/2006/diagram" txBox="1">
            <a:spLocks/>
          </p:cNvSpPr>
          <p:nvPr/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106092" y="6916782"/>
            <a:ext cx="2514600" cy="999733"/>
          </a:xfrm>
          <a:prstGeom prst="rect">
            <a:avLst/>
          </a:prstGeom>
          <a:noFill/>
        </p:spPr>
        <p:txBody xmlns:c="http://schemas.openxmlformats.org/drawingml/2006/chart" xmlns:pic="http://schemas.openxmlformats.org/drawingml/2006/picture" xmlns:dgm="http://schemas.openxmlformats.org/drawingml/2006/diagram">
          <a:bodyPr rtlCol="0" wrap="square">
            <a:spAutoFit/>
          </a:bodyPr>
          <a:lstStyle/>
          <a:p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r>
              <a:rPr dirty="0" lang="en-US" smtClean="0" sz="1200">
                <a:uFillTx/>
                <a:latin typeface="KG Miss Kindergarten"/>
                <a:cs typeface="KG Miss Kindergarten"/>
              </a:rPr>
              <a:t>Clear sheet protectors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r>
              <a:rPr dirty="0" lang="en-US" smtClean="0" sz="1200">
                <a:uFillTx/>
                <a:latin typeface="KG Miss Kindergarten"/>
                <a:cs typeface="KG Miss Kindergarten"/>
              </a:rPr>
              <a:t>Expo markers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r>
              <a:rPr dirty="0" lang="en-US" smtClean="0" sz="1200">
                <a:uFillTx/>
                <a:latin typeface="KG Miss Kindergarten"/>
                <a:cs typeface="KG Miss Kindergarten"/>
              </a:rPr>
              <a:t>White copy paper</a:t>
            </a:r>
            <a:endParaRPr dirty="0" lang="en-US" smtClean="0" sz="1200">
              <a:uFillTx/>
              <a:latin typeface="KG Miss Kindergarten"/>
              <a:cs typeface="KG Miss Kindergarten"/>
            </a:endParaRPr>
          </a:p>
          <a:p>
            <a:endParaRPr dirty="0" lang="en-US" sz="140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54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Harrington</vt:lpstr>
      <vt:lpstr>KG Miss Kindergarten</vt:lpstr>
      <vt:lpstr>KG Miss Kindy Chunky</vt:lpstr>
      <vt:lpstr>Sandwich Paper</vt:lpstr>
      <vt:lpstr>Wingdings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</dc:creator>
  <cp:lastModifiedBy>Mears, Ashley A</cp:lastModifiedBy>
  <cp:revision>18</cp:revision>
  <cp:lastPrinted>2013-07-21T17:58:20Z</cp:lastPrinted>
  <dcterms:created xsi:type="dcterms:W3CDTF">2013-07-21T17:52:30Z</dcterms:created>
  <dcterms:modified xsi:type="dcterms:W3CDTF">2017-07-27T17:50:18Z</dcterms:modified>
</cp:coreProperties>
</file>